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6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804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627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30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031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37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277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831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109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499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756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881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625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959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729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42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776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4D20-04D1-4DFD-8D50-D46293520B1F}" type="datetimeFigureOut">
              <a:rPr lang="sr-Latn-RS" smtClean="0"/>
              <a:t>17.10.2021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408CD6-A9AB-41CA-8F89-CDF6F2182D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64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648028" cy="2677648"/>
          </a:xfrm>
        </p:spPr>
        <p:txBody>
          <a:bodyPr/>
          <a:lstStyle/>
          <a:p>
            <a:r>
              <a:rPr lang="sr-Cyrl-RS" dirty="0" smtClean="0"/>
              <a:t>Старе слике Митровице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532" y="4881883"/>
            <a:ext cx="8825658" cy="861420"/>
          </a:xfrm>
        </p:spPr>
        <p:txBody>
          <a:bodyPr/>
          <a:lstStyle/>
          <a:p>
            <a:r>
              <a:rPr lang="sr-Cyrl-RS" dirty="0" smtClean="0"/>
              <a:t>Учитељица Оливера Миклош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8990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Стари кеј са  старим трибинама на Сремовом игралишту.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2155371"/>
            <a:ext cx="7530927" cy="41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2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Крај Паробродске улице и излаз на Саву. Стари кеј и магацин жита. У близини је био и млин.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63930"/>
            <a:ext cx="7192327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Обала Саве.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33749"/>
            <a:ext cx="7881257" cy="44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4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Кабине за пресвлачење на плажи. Постојале су док није направљен овај садашњи кеј.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3" y="2148431"/>
            <a:ext cx="7090954" cy="45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Некада је постојала и скела на Сави.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547812"/>
            <a:ext cx="7275467" cy="46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Постојао је и понтонски мост.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7" y="1632857"/>
            <a:ext cx="778483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609600"/>
            <a:ext cx="8961120" cy="5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 Мачванску Митровицу је возио и чамац.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8349100" cy="46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1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 парк се мењао кроз време.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541417"/>
            <a:ext cx="8250964" cy="49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7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71550"/>
            <a:ext cx="8151223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825659" cy="1364583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Некада давно је на месту где се налази наш град био један други град. Звао се Сирмиум. Кажу да је изгледао овако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90" y="2899954"/>
            <a:ext cx="4898570" cy="3304903"/>
          </a:xfrm>
        </p:spPr>
      </p:pic>
    </p:spTree>
    <p:extLst>
      <p:ext uri="{BB962C8B-B14F-4D97-AF65-F5344CB8AC3E}">
        <p14:creationId xmlns:p14="http://schemas.microsoft.com/office/powerpoint/2010/main" val="77160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571500"/>
            <a:ext cx="660014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796834"/>
            <a:ext cx="8141289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0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Ово је била прва школа Јован Јовановић Змај.Изгорела је у пожару једне ноћи.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24743"/>
            <a:ext cx="7620000" cy="42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523875"/>
            <a:ext cx="9514114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2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После много година направљена је ова школа у коју сада идете ви. Када је била нова овако је изгледала.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3" y="2403566"/>
            <a:ext cx="7497590" cy="39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7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Школа је направљена поред насеља које су ту почели да граде, насеља Матије Хуђи. Овако је изгледало у почетку.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3748"/>
            <a:ext cx="7093131" cy="3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123825"/>
            <a:ext cx="800690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65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Изглед центра нашег града се такође често мењао.Ово је фотографија старија од 100 година.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3" y="2076994"/>
            <a:ext cx="7111637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9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Затим је изгледао овако: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436914"/>
            <a:ext cx="8623935" cy="51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8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391887"/>
            <a:ext cx="8012974" cy="5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 данас можемо видети остатке тог града. Те остатке називамо ископинама. Ископине Царске палате некад....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16183"/>
            <a:ext cx="7419703" cy="41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3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Пут од центра до насеља Матије Хуђи је изгледао другачије. Могле су се видети ове и овакве куће и зграде.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299063"/>
            <a:ext cx="7125244" cy="4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7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1037"/>
            <a:ext cx="91440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5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7" y="574766"/>
            <a:ext cx="7450046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3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 овакве слике су се могле видети у граду. Бутуњари, људи који су носили воду становницима, јер некада није било водовода.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2612571"/>
            <a:ext cx="7863213" cy="38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5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222068"/>
            <a:ext cx="7735567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Митровици је постојала и синагога, јеврејска црква.Срушена је у Другом светском рату.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2168433"/>
            <a:ext cx="7539446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0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Овако је изгледала улица Шећер сокак.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930400"/>
            <a:ext cx="8572500" cy="41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5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Занатлијска улица некад.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2" y="1423851"/>
            <a:ext cx="7922078" cy="54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11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Центар града.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67543"/>
            <a:ext cx="8464731" cy="46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2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Стари Вал.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10" y="1449977"/>
            <a:ext cx="7785462" cy="45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35131"/>
            <a:ext cx="9543469" cy="62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38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Наш град данас.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1930400"/>
            <a:ext cx="802059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8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Град су рушили у ратовима, затим би га нови становници поново градили. Овде ћемо видети  неке од најстаријих слика Митровице које су сачуване од пре стотинак година и неке из новије историје, старе 30, 40 година.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344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Један од тргова који сви волимо је и Житни трг. Овако се мењао кроз време. </a:t>
            </a:r>
            <a:br>
              <a:rPr lang="sr-Cyrl-RS" dirty="0" smtClean="0"/>
            </a:br>
            <a:r>
              <a:rPr lang="sr-Cyrl-RS" dirty="0" smtClean="0"/>
              <a:t>Ово је трг пре него што су откопане ископине.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2299063"/>
            <a:ext cx="6936378" cy="42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Око ископина је некада постојала ограда.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2076994"/>
            <a:ext cx="7498080" cy="39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близини Житног трга је и река Сава. Док није било насипа дешавало се и да поплави град.Ово је фотографија настала за време поплаве пре скоро 90 година негде уз обалу.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2664822"/>
            <a:ext cx="6826077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Овако је некад изгледала обала код Амбуланте на Сави.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50868"/>
            <a:ext cx="6748326" cy="42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393</Words>
  <Application>Microsoft Office PowerPoint</Application>
  <PresentationFormat>Widescreen</PresentationFormat>
  <Paragraphs>30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Trebuchet MS</vt:lpstr>
      <vt:lpstr>Wingdings 3</vt:lpstr>
      <vt:lpstr>Facet</vt:lpstr>
      <vt:lpstr>Старе слике Митровице</vt:lpstr>
      <vt:lpstr>Некада давно је на месту где се налази наш град био један други град. Звао се Сирмиум. Кажу да је изгледао овако</vt:lpstr>
      <vt:lpstr>И данас можемо видети остатке тог града. Те остатке називамо ископинама. Ископине Царске палате некад....</vt:lpstr>
      <vt:lpstr>PowerPoint Presentation</vt:lpstr>
      <vt:lpstr>Град су рушили у ратовима, затим би га нови становници поново градили. Овде ћемо видети  неке од најстаријих слика Митровице које су сачуване од пре стотинак година и неке из новије историје, старе 30, 40 година.</vt:lpstr>
      <vt:lpstr>Један од тргова који сви волимо је и Житни трг. Овако се мењао кроз време.  Ово је трг пре него што су откопане ископине.</vt:lpstr>
      <vt:lpstr>Око ископина је некада постојала ограда.</vt:lpstr>
      <vt:lpstr>У близини Житног трга је и река Сава. Док није било насипа дешавало се и да поплави град.Ово је фотографија настала за време поплаве пре скоро 90 година негде уз обалу.</vt:lpstr>
      <vt:lpstr>Овако је некад изгледала обала код Амбуланте на Сави.</vt:lpstr>
      <vt:lpstr>Стари кеј са  старим трибинама на Сремовом игралишту.</vt:lpstr>
      <vt:lpstr>Крај Паробродске улице и излаз на Саву. Стари кеј и магацин жита. У близини је био и млин.</vt:lpstr>
      <vt:lpstr>Обала Саве.</vt:lpstr>
      <vt:lpstr>Кабине за пресвлачење на плажи. Постојале су док није направљен овај садашњи кеј.</vt:lpstr>
      <vt:lpstr>Некада је постојала и скела на Сави.</vt:lpstr>
      <vt:lpstr>Постојао је и понтонски мост.</vt:lpstr>
      <vt:lpstr>PowerPoint Presentation</vt:lpstr>
      <vt:lpstr>У Мачванску Митровицу је возио и чамац.</vt:lpstr>
      <vt:lpstr>И парк се мењао кроз време.</vt:lpstr>
      <vt:lpstr>PowerPoint Presentation</vt:lpstr>
      <vt:lpstr>PowerPoint Presentation</vt:lpstr>
      <vt:lpstr>PowerPoint Presentation</vt:lpstr>
      <vt:lpstr>Ово је била прва школа Јован Јовановић Змај.Изгорела је у пожару једне ноћи.</vt:lpstr>
      <vt:lpstr>PowerPoint Presentation</vt:lpstr>
      <vt:lpstr>После много година направљена је ова школа у коју сада идете ви. Када је била нова овако је изгледала.</vt:lpstr>
      <vt:lpstr>Школа је направљена поред насеља које су ту почели да граде, насеља Матије Хуђи. Овако је изгледало у почетку.</vt:lpstr>
      <vt:lpstr>PowerPoint Presentation</vt:lpstr>
      <vt:lpstr>Изглед центра нашег града се такође често мењао.Ово је фотографија старија од 100 година.</vt:lpstr>
      <vt:lpstr>Затим је изгледао овако:</vt:lpstr>
      <vt:lpstr>PowerPoint Presentation</vt:lpstr>
      <vt:lpstr>Пут од центра до насеља Матије Хуђи је изгледао другачије. Могле су се видети ове и овакве куће и зграде.</vt:lpstr>
      <vt:lpstr>PowerPoint Presentation</vt:lpstr>
      <vt:lpstr>PowerPoint Presentation</vt:lpstr>
      <vt:lpstr>И овакве слике су се могле видети у граду. Бутуњари, људи који су носили воду становницима, јер некада није било водовода.</vt:lpstr>
      <vt:lpstr>PowerPoint Presentation</vt:lpstr>
      <vt:lpstr>У Митровици је постојала и синагога, јеврејска црква.Срушена је у Другом светском рату.</vt:lpstr>
      <vt:lpstr>Овако је изгледала улица Шећер сокак.</vt:lpstr>
      <vt:lpstr>Занатлијска улица некад.</vt:lpstr>
      <vt:lpstr>Центар града.</vt:lpstr>
      <vt:lpstr>Стари Вал.</vt:lpstr>
      <vt:lpstr>Наш град данас.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Старе слике Митровице</dc:title>
  <dc:creator>Cica</dc:creator>
  <cp:lastModifiedBy>Cica</cp:lastModifiedBy>
  <cp:revision>11</cp:revision>
  <dcterms:created xsi:type="dcterms:W3CDTF">2021-10-17T10:21:09Z</dcterms:created>
  <dcterms:modified xsi:type="dcterms:W3CDTF">2021-10-17T12:00:19Z</dcterms:modified>
</cp:coreProperties>
</file>